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95" r:id="rId4"/>
    <p:sldId id="292" r:id="rId5"/>
    <p:sldId id="273" r:id="rId6"/>
    <p:sldId id="258" r:id="rId7"/>
    <p:sldId id="260" r:id="rId8"/>
    <p:sldId id="261" r:id="rId9"/>
    <p:sldId id="262" r:id="rId10"/>
    <p:sldId id="263" r:id="rId11"/>
    <p:sldId id="264" r:id="rId12"/>
    <p:sldId id="274" r:id="rId13"/>
    <p:sldId id="275" r:id="rId14"/>
    <p:sldId id="265" r:id="rId15"/>
    <p:sldId id="266" r:id="rId16"/>
    <p:sldId id="267" r:id="rId17"/>
    <p:sldId id="276" r:id="rId18"/>
    <p:sldId id="268" r:id="rId19"/>
    <p:sldId id="269" r:id="rId20"/>
    <p:sldId id="270" r:id="rId21"/>
    <p:sldId id="271" r:id="rId22"/>
    <p:sldId id="277" r:id="rId23"/>
    <p:sldId id="278" r:id="rId24"/>
    <p:sldId id="291" r:id="rId25"/>
    <p:sldId id="293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89" r:id="rId37"/>
    <p:sldId id="279" r:id="rId38"/>
    <p:sldId id="294" r:id="rId39"/>
    <p:sldId id="29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637" autoAdjust="0"/>
    <p:restoredTop sz="94660"/>
  </p:normalViewPr>
  <p:slideViewPr>
    <p:cSldViewPr>
      <p:cViewPr>
        <p:scale>
          <a:sx n="48" d="100"/>
          <a:sy n="48" d="100"/>
        </p:scale>
        <p:origin x="-1176" y="-5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4B9D8-A1D6-4AA7-8E9B-5CA54335360A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C3A2B-5E69-44AB-98B3-1C375861FC70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C3A2B-5E69-44AB-98B3-1C375861FC70}" type="slidenum">
              <a:rPr lang="en-IN" smtClean="0"/>
              <a:pPr/>
              <a:t>36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7773333-2322-45F8-BE8C-94037FBDF4FE}" type="datetimeFigureOut">
              <a:rPr lang="en-US" smtClean="0"/>
              <a:pPr/>
              <a:t>1/14/2016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0C8F0C62-4123-4F1C-930F-EF562A7F5F2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9000"/>
                <a:satMod val="300000"/>
              </a:schemeClr>
              <a:schemeClr val="bg2">
                <a:tint val="90000"/>
                <a:satMod val="2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a2.jpg"/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000100" y="0"/>
            <a:ext cx="8329973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1785926"/>
            <a:ext cx="7406640" cy="1472184"/>
          </a:xfrm>
        </p:spPr>
        <p:txBody>
          <a:bodyPr/>
          <a:lstStyle/>
          <a:p>
            <a:pPr algn="ctr"/>
            <a:r>
              <a:rPr lang="en-US" dirty="0" smtClean="0">
                <a:latin typeface="Bookman Old Style" pitchFamily="18" charset="0"/>
              </a:rPr>
              <a:t>SHIP RESERVATION SYSTEM</a:t>
            </a:r>
            <a:endParaRPr lang="en-IN" dirty="0">
              <a:latin typeface="Bookman Old Style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4000504"/>
            <a:ext cx="3286148" cy="2286016"/>
          </a:xfrm>
        </p:spPr>
        <p:txBody>
          <a:bodyPr>
            <a:normAutofit lnSpcReduction="10000"/>
          </a:bodyPr>
          <a:lstStyle/>
          <a:p>
            <a:pPr marL="541782" indent="-514350"/>
            <a:r>
              <a:rPr lang="en-US" dirty="0" smtClean="0">
                <a:solidFill>
                  <a:schemeClr val="tx1"/>
                </a:solidFill>
                <a:latin typeface="Bookman Old Style" pitchFamily="18" charset="0"/>
              </a:rPr>
              <a:t>By:-</a:t>
            </a:r>
          </a:p>
          <a:p>
            <a:pPr marL="541782" indent="-514350"/>
            <a:r>
              <a:rPr lang="en-US" dirty="0" err="1" smtClean="0">
                <a:solidFill>
                  <a:schemeClr val="tx1"/>
                </a:solidFill>
                <a:latin typeface="Bookman Old Style" pitchFamily="18" charset="0"/>
              </a:rPr>
              <a:t>Kaustab</a:t>
            </a:r>
            <a:r>
              <a:rPr lang="en-US" dirty="0" smtClean="0">
                <a:solidFill>
                  <a:schemeClr val="tx1"/>
                </a:solidFill>
                <a:latin typeface="Bookman Old Style" pitchFamily="18" charset="0"/>
              </a:rPr>
              <a:t> Paul</a:t>
            </a:r>
            <a:endParaRPr lang="en-US" dirty="0" smtClean="0">
              <a:solidFill>
                <a:schemeClr val="tx1"/>
              </a:solidFill>
              <a:latin typeface="Bookman Old Style" pitchFamily="18" charset="0"/>
            </a:endParaRPr>
          </a:p>
          <a:p>
            <a:pPr marL="541782" indent="-514350"/>
            <a:r>
              <a:rPr lang="en-US" dirty="0" err="1" smtClean="0">
                <a:solidFill>
                  <a:schemeClr val="tx1"/>
                </a:solidFill>
                <a:latin typeface="Bookman Old Style" pitchFamily="18" charset="0"/>
              </a:rPr>
              <a:t>Snigdha</a:t>
            </a:r>
            <a:r>
              <a:rPr lang="en-US" dirty="0" smtClean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Bookman Old Style" pitchFamily="18" charset="0"/>
              </a:rPr>
              <a:t>Phadke</a:t>
            </a:r>
            <a:endParaRPr lang="en-US" dirty="0" smtClean="0">
              <a:solidFill>
                <a:schemeClr val="tx1"/>
              </a:solidFill>
              <a:latin typeface="Bookman Old Style" pitchFamily="18" charset="0"/>
            </a:endParaRPr>
          </a:p>
          <a:p>
            <a:pPr marL="541782" indent="-514350"/>
            <a:r>
              <a:rPr lang="en-US" dirty="0" err="1" smtClean="0">
                <a:solidFill>
                  <a:schemeClr val="tx1"/>
                </a:solidFill>
                <a:latin typeface="Bookman Old Style" pitchFamily="18" charset="0"/>
              </a:rPr>
              <a:t>Aaditaya</a:t>
            </a:r>
            <a:r>
              <a:rPr lang="en-US" dirty="0" smtClean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Bookman Old Style" pitchFamily="18" charset="0"/>
              </a:rPr>
              <a:t>Aasish</a:t>
            </a:r>
            <a:endParaRPr lang="en-US" dirty="0" smtClean="0">
              <a:solidFill>
                <a:schemeClr val="tx1"/>
              </a:solidFill>
              <a:latin typeface="Bookman Old Style" pitchFamily="18" charset="0"/>
            </a:endParaRPr>
          </a:p>
          <a:p>
            <a:pPr marL="541782" indent="-514350"/>
            <a:r>
              <a:rPr lang="en-US" dirty="0" err="1" smtClean="0">
                <a:solidFill>
                  <a:schemeClr val="tx1"/>
                </a:solidFill>
                <a:latin typeface="Bookman Old Style" pitchFamily="18" charset="0"/>
              </a:rPr>
              <a:t>Sruti</a:t>
            </a:r>
            <a:r>
              <a:rPr lang="en-US" dirty="0" smtClean="0">
                <a:solidFill>
                  <a:schemeClr val="tx1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Bookman Old Style" pitchFamily="18" charset="0"/>
              </a:rPr>
              <a:t>Sen</a:t>
            </a:r>
            <a:endParaRPr lang="en-IN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4876" y="5857892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Project Guide: </a:t>
            </a:r>
          </a:p>
          <a:p>
            <a:r>
              <a:rPr lang="en-US" sz="2400" dirty="0" smtClean="0"/>
              <a:t>	</a:t>
            </a:r>
            <a:r>
              <a:rPr lang="en-US" sz="2400" dirty="0" smtClean="0"/>
              <a:t>Ms. </a:t>
            </a:r>
            <a:r>
              <a:rPr lang="en-US" sz="2400" dirty="0" err="1" smtClean="0"/>
              <a:t>Alka</a:t>
            </a:r>
            <a:r>
              <a:rPr lang="en-US" sz="2400" dirty="0" smtClean="0"/>
              <a:t> </a:t>
            </a:r>
            <a:r>
              <a:rPr lang="en-US" sz="2400" dirty="0" err="1" smtClean="0"/>
              <a:t>Jhanwar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642942"/>
            <a:ext cx="6500858" cy="2714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6764" y="3571876"/>
            <a:ext cx="6487268" cy="3143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143108" y="38377"/>
            <a:ext cx="564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Modify Ship Details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504" y="1000108"/>
            <a:ext cx="7854652" cy="5214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500166" y="142852"/>
            <a:ext cx="657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0070C0"/>
                </a:solidFill>
                <a:latin typeface="Bookman Old Style" pitchFamily="18" charset="0"/>
              </a:rPr>
              <a:t>Delete Ship(s)</a:t>
            </a:r>
            <a:endParaRPr lang="en-IN" sz="28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857232"/>
            <a:ext cx="8072462" cy="5429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357422" y="119698"/>
            <a:ext cx="557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0070C0"/>
                </a:solidFill>
                <a:latin typeface="Bookman Old Style" pitchFamily="18" charset="0"/>
              </a:rPr>
              <a:t>View Ship By ID</a:t>
            </a:r>
            <a:endParaRPr lang="en-IN" sz="28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8794" y="262574"/>
            <a:ext cx="628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0070C0"/>
                </a:solidFill>
                <a:latin typeface="Bookman Old Style" pitchFamily="18" charset="0"/>
              </a:rPr>
              <a:t>Add Schedule</a:t>
            </a:r>
            <a:endParaRPr lang="en-IN" sz="28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071546"/>
            <a:ext cx="7858179" cy="528641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029454"/>
            <a:ext cx="7933963" cy="5028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214546" y="214290"/>
            <a:ext cx="5929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0070C0"/>
                </a:solidFill>
                <a:latin typeface="Bookman Old Style" pitchFamily="18" charset="0"/>
              </a:rPr>
              <a:t>View Schedule Details</a:t>
            </a:r>
            <a:endParaRPr lang="en-IN" sz="28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785794"/>
            <a:ext cx="7372771" cy="2786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643174" y="214290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Modify schedule details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3786190"/>
            <a:ext cx="7348874" cy="2928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47" y="928694"/>
            <a:ext cx="8048647" cy="557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000232" y="214290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Delete Schedule details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785794"/>
            <a:ext cx="8143900" cy="5857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143108" y="142852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View Schedule By ID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70" y="1071546"/>
            <a:ext cx="8072462" cy="5643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428860" y="252691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Add Route details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5984" y="357166"/>
            <a:ext cx="535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View Route details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103243"/>
            <a:ext cx="8023083" cy="4897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okman Old Style" pitchFamily="18" charset="0"/>
              </a:rPr>
              <a:t>INTRODUCTION</a:t>
            </a:r>
            <a:endParaRPr lang="en-IN" dirty="0"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728" y="1928802"/>
            <a:ext cx="742955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2000" dirty="0" smtClean="0">
                <a:latin typeface="Bookman Old Style" pitchFamily="18" charset="0"/>
              </a:rPr>
              <a:t>This project has been developed using Java/J2EE and Oracle database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Bookman Old Style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000" dirty="0">
                <a:latin typeface="Bookman Old Style" pitchFamily="18" charset="0"/>
              </a:rPr>
              <a:t>The Ship Reservation System </a:t>
            </a:r>
            <a:r>
              <a:rPr lang="en-IN" sz="2000" dirty="0" smtClean="0">
                <a:latin typeface="Bookman Old Style" pitchFamily="18" charset="0"/>
              </a:rPr>
              <a:t> supports </a:t>
            </a:r>
            <a:r>
              <a:rPr lang="en-IN" sz="2000" dirty="0">
                <a:latin typeface="Bookman Old Style" pitchFamily="18" charset="0"/>
              </a:rPr>
              <a:t>basic functionalities </a:t>
            </a:r>
            <a:r>
              <a:rPr lang="en-IN" sz="2000" dirty="0" smtClean="0">
                <a:latin typeface="Bookman Old Style" pitchFamily="18" charset="0"/>
              </a:rPr>
              <a:t> </a:t>
            </a:r>
            <a:r>
              <a:rPr lang="en-IN" sz="2000" dirty="0">
                <a:latin typeface="Bookman Old Style" pitchFamily="18" charset="0"/>
              </a:rPr>
              <a:t>for </a:t>
            </a:r>
            <a:r>
              <a:rPr lang="en-IN" sz="2000" dirty="0" smtClean="0">
                <a:latin typeface="Bookman Old Style" pitchFamily="18" charset="0"/>
              </a:rPr>
              <a:t>2 types of users-Administrator (A)  and  Customer (C) </a:t>
            </a:r>
            <a:r>
              <a:rPr lang="en-IN" sz="2000" dirty="0">
                <a:latin typeface="Bookman Old Style" pitchFamily="18" charset="0"/>
              </a:rPr>
              <a:t>wherein all users need to login successfully before performing any of their respective operations. </a:t>
            </a:r>
            <a:endParaRPr lang="en-IN" sz="2000" dirty="0" smtClean="0">
              <a:latin typeface="Bookman Old Style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pPr>
              <a:buFont typeface="Arial" pitchFamily="34" charset="0"/>
              <a:buChar char="•"/>
            </a:pP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4357694"/>
            <a:ext cx="5219994" cy="216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857232"/>
            <a:ext cx="6929486" cy="285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3812873"/>
            <a:ext cx="7215238" cy="2973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428860" y="181253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Modify Route details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85860"/>
            <a:ext cx="8072494" cy="528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071670" y="395567"/>
            <a:ext cx="571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Delete Route details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1670" y="285728"/>
            <a:ext cx="592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View Route By ID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071546"/>
            <a:ext cx="8215338" cy="5479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14422"/>
            <a:ext cx="8143932" cy="5403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143108" y="97673"/>
            <a:ext cx="5643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View Passengers by </a:t>
            </a:r>
          </a:p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Schedule ID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Bookman Old Style" pitchFamily="18" charset="0"/>
              </a:rPr>
              <a:t>BASIC FUNCTIONALITIES OF CUSTOMER</a:t>
            </a:r>
            <a:endParaRPr lang="en-IN" sz="3600" dirty="0"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1538" y="1500174"/>
            <a:ext cx="7858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ookman Old Style" pitchFamily="18" charset="0"/>
              </a:rPr>
              <a:t>The operations which a customer can perform are:</a:t>
            </a:r>
          </a:p>
          <a:p>
            <a:endParaRPr lang="en-US" sz="2400" dirty="0">
              <a:latin typeface="Bookman Old Style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Registration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Login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Change password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View Ship details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View Schedule details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Reserve ship tickets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Cancel ticket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View ticket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Print ticket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Logout</a:t>
            </a:r>
            <a:endParaRPr lang="en-IN" sz="2400" dirty="0"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853422"/>
            <a:ext cx="6286544" cy="4075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5214950"/>
            <a:ext cx="2705100" cy="1047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ight Arrow 3"/>
          <p:cNvSpPr/>
          <p:nvPr/>
        </p:nvSpPr>
        <p:spPr>
          <a:xfrm>
            <a:off x="3929058" y="5286388"/>
            <a:ext cx="1714512" cy="1000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285852" y="5357826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0070C0"/>
                </a:solidFill>
                <a:latin typeface="Bookman Old Style" pitchFamily="18" charset="0"/>
              </a:rPr>
              <a:t>User ID generation</a:t>
            </a:r>
            <a:endParaRPr lang="en-IN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7356" y="142852"/>
            <a:ext cx="585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Customer Registration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3803840"/>
            <a:ext cx="6786578" cy="2982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000232" y="109815"/>
            <a:ext cx="535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View Schedule details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642918"/>
            <a:ext cx="7118364" cy="285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571876"/>
            <a:ext cx="4643470" cy="3067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214290"/>
            <a:ext cx="4529129" cy="3004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6000760" y="4572008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0070C0"/>
                </a:solidFill>
                <a:latin typeface="Bookman Old Style" pitchFamily="18" charset="0"/>
              </a:rPr>
              <a:t>Customer entering passenger details</a:t>
            </a:r>
            <a:endParaRPr lang="en-IN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5786446" y="5213689"/>
            <a:ext cx="1714512" cy="9286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071538" y="1000108"/>
            <a:ext cx="2143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70C0"/>
                </a:solidFill>
                <a:latin typeface="Bookman Old Style" pitchFamily="18" charset="0"/>
              </a:rPr>
              <a:t>Reserve tickets for Customer</a:t>
            </a:r>
            <a:endParaRPr lang="en-IN" sz="20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000108"/>
            <a:ext cx="7946048" cy="5214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357422" y="357166"/>
            <a:ext cx="535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Online Payment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000108"/>
            <a:ext cx="7956050" cy="528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143108" y="357166"/>
            <a:ext cx="607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View ticket before printing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Software </a:t>
            </a:r>
            <a:r>
              <a:rPr lang="en-IN" dirty="0" smtClean="0"/>
              <a:t>Requirements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071670" y="1428736"/>
            <a:ext cx="6572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JAVA  platform (runtime environment)</a:t>
            </a:r>
          </a:p>
          <a:p>
            <a:r>
              <a:rPr lang="en-US" dirty="0" smtClean="0"/>
              <a:t>Spring ,  Hibernate,  JARs</a:t>
            </a:r>
          </a:p>
          <a:p>
            <a:r>
              <a:rPr lang="en-US" dirty="0" smtClean="0"/>
              <a:t>Oracle 10G/11G</a:t>
            </a:r>
          </a:p>
          <a:p>
            <a:r>
              <a:rPr lang="en-US" dirty="0" smtClean="0"/>
              <a:t>HTML5 support for browsers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57422" y="4357694"/>
            <a:ext cx="4929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disk memory required:	:  5 GB</a:t>
            </a:r>
          </a:p>
          <a:p>
            <a:r>
              <a:rPr lang="en-US" dirty="0" smtClean="0"/>
              <a:t>RAM :  1GB or higher is preferable</a:t>
            </a:r>
          </a:p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5920" y="3357562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Hardware Requirements</a:t>
            </a:r>
            <a:endParaRPr kumimoji="0" lang="en-IN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3519" y="928670"/>
            <a:ext cx="8070513" cy="5357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214546" y="285728"/>
            <a:ext cx="6000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Print Ticket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85728"/>
            <a:ext cx="3786214" cy="2549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286124"/>
            <a:ext cx="4929222" cy="3275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Curved Down Arrow 13"/>
          <p:cNvSpPr/>
          <p:nvPr/>
        </p:nvSpPr>
        <p:spPr>
          <a:xfrm>
            <a:off x="3929058" y="1571612"/>
            <a:ext cx="3357586" cy="157163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2132" y="1071546"/>
            <a:ext cx="3571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70C0"/>
                </a:solidFill>
                <a:latin typeface="Bookman Old Style" pitchFamily="18" charset="0"/>
              </a:rPr>
              <a:t>Enter Reservation ID to View Ticket</a:t>
            </a:r>
            <a:endParaRPr lang="en-IN" sz="20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7251" y="218237"/>
            <a:ext cx="4566319" cy="2639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153184"/>
            <a:ext cx="5214974" cy="3419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5357818" y="1071546"/>
            <a:ext cx="3857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0070C0"/>
                </a:solidFill>
                <a:latin typeface="Bookman Old Style" pitchFamily="18" charset="0"/>
              </a:rPr>
              <a:t>Ticket Cancellation</a:t>
            </a:r>
            <a:endParaRPr lang="en-IN" sz="28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143240" y="2214554"/>
            <a:ext cx="857256" cy="1285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5965" y="1000108"/>
            <a:ext cx="7845191" cy="5572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285984" y="324129"/>
            <a:ext cx="535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Reservation in waiting list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9047" y="1071546"/>
            <a:ext cx="8164985" cy="535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285984" y="273586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Print Ticket for waiting list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71670" y="214290"/>
            <a:ext cx="564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Validations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42976" y="1142984"/>
            <a:ext cx="7715304" cy="5000660"/>
            <a:chOff x="928662" y="785794"/>
            <a:chExt cx="7929618" cy="5000660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28662" y="785794"/>
              <a:ext cx="4000528" cy="21431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13738" y="785794"/>
              <a:ext cx="3744542" cy="21431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28663" y="3714752"/>
              <a:ext cx="4071966" cy="20717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15008" y="3209352"/>
              <a:ext cx="2928958" cy="25771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928694"/>
            <a:ext cx="8059224" cy="5500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928794" y="181253"/>
            <a:ext cx="592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ookman Old Style" pitchFamily="18" charset="0"/>
              </a:rPr>
              <a:t> Change password</a:t>
            </a:r>
            <a:endParaRPr lang="en-IN" sz="2400" b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000108"/>
            <a:ext cx="8057805" cy="5572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285984" y="214290"/>
            <a:ext cx="528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70C0"/>
                </a:solidFill>
                <a:latin typeface="Bookman Old Style" pitchFamily="18" charset="0"/>
              </a:rPr>
              <a:t>Logout Page</a:t>
            </a:r>
            <a:endParaRPr lang="en-IN" sz="24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285728"/>
            <a:ext cx="4857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Limitations and future scopes:</a:t>
            </a:r>
          </a:p>
          <a:p>
            <a:endParaRPr lang="en-IN" sz="28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928794" y="1643050"/>
            <a:ext cx="6572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1. Waiting list is based on simple FIFO basis and they will get confirmed according to the no. of seats required in each reservation on cancellation.</a:t>
            </a:r>
          </a:p>
          <a:p>
            <a:endParaRPr lang="en-IN" dirty="0" smtClean="0"/>
          </a:p>
          <a:p>
            <a:r>
              <a:rPr lang="en-IN" dirty="0" smtClean="0"/>
              <a:t>2. If a reservation contains more than free seats all will go to waiting list.</a:t>
            </a:r>
          </a:p>
          <a:p>
            <a:endParaRPr lang="en-IN" dirty="0" smtClean="0"/>
          </a:p>
          <a:p>
            <a:r>
              <a:rPr lang="en-IN" dirty="0" smtClean="0"/>
              <a:t>3. Not thread-safe. </a:t>
            </a:r>
          </a:p>
          <a:p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4612" y="2000240"/>
            <a:ext cx="40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/>
              <a:t>Thank you</a:t>
            </a:r>
            <a:endParaRPr lang="en-IN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171580"/>
            <a:ext cx="8143900" cy="518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071538" y="285728"/>
            <a:ext cx="7215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0070C0"/>
                </a:solidFill>
                <a:latin typeface="Bookman Old Style" pitchFamily="18" charset="0"/>
              </a:rPr>
              <a:t>Table Structures for the Project</a:t>
            </a:r>
            <a:endParaRPr lang="en-IN" sz="28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70" y="928670"/>
            <a:ext cx="8072462" cy="5857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500298" y="142852"/>
            <a:ext cx="550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0070C0"/>
                </a:solidFill>
                <a:latin typeface="Bookman Old Style" pitchFamily="18" charset="0"/>
              </a:rPr>
              <a:t>Home Page</a:t>
            </a:r>
            <a:endParaRPr lang="en-IN" sz="28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Bookman Old Style" pitchFamily="18" charset="0"/>
              </a:rPr>
              <a:t>BASIC FUNCTIONALITIES OF ADMIN</a:t>
            </a:r>
            <a:endParaRPr lang="en-IN" sz="3600" dirty="0"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1538" y="1643050"/>
            <a:ext cx="792961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ookman Old Style" pitchFamily="18" charset="0"/>
              </a:rPr>
              <a:t>The functions which an admin can perform are:</a:t>
            </a:r>
          </a:p>
          <a:p>
            <a:endParaRPr lang="en-US" sz="2400" dirty="0">
              <a:latin typeface="Bookman Old Style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Login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Change password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Add/Modify/Delete/View Ship details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Add/Modify/Delete/View Schedule details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Add/Modify/Delete/View Route details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View Passenger details for a particular ship on a particular date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ookman Old Style" pitchFamily="18" charset="0"/>
              </a:rPr>
              <a:t>Logout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6586" y="857232"/>
            <a:ext cx="8177446" cy="5429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071670" y="142852"/>
            <a:ext cx="564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0070C0"/>
                </a:solidFill>
                <a:latin typeface="Bookman Old Style" pitchFamily="18" charset="0"/>
              </a:rPr>
              <a:t>Admin Home Page</a:t>
            </a:r>
            <a:endParaRPr lang="en-IN" sz="28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70" y="1000108"/>
            <a:ext cx="8072462" cy="4940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000232" y="214290"/>
            <a:ext cx="6143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0070C0"/>
                </a:solidFill>
                <a:latin typeface="Bookman Old Style" pitchFamily="18" charset="0"/>
              </a:rPr>
              <a:t>Add Ship Details</a:t>
            </a:r>
            <a:endParaRPr lang="en-IN" sz="28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27289"/>
            <a:ext cx="8096956" cy="4844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2143108" y="357166"/>
            <a:ext cx="585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0070C0"/>
                </a:solidFill>
                <a:latin typeface="Bookman Old Style" pitchFamily="18" charset="0"/>
              </a:rPr>
              <a:t>View Ship Details</a:t>
            </a:r>
            <a:endParaRPr lang="en-IN" sz="2800" b="1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805</TotalTime>
  <Words>327</Words>
  <Application>Microsoft Office PowerPoint</Application>
  <PresentationFormat>On-screen Show (4:3)</PresentationFormat>
  <Paragraphs>90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Solstice</vt:lpstr>
      <vt:lpstr>SHIP RESERVATION SYSTEM</vt:lpstr>
      <vt:lpstr>INTRODUCTION</vt:lpstr>
      <vt:lpstr>Software Requirements</vt:lpstr>
      <vt:lpstr>Slide 4</vt:lpstr>
      <vt:lpstr>Slide 5</vt:lpstr>
      <vt:lpstr>BASIC FUNCTIONALITIES OF ADMIN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BASIC FUNCTIONALITIES OF CUSTOMER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SHIP RESERVATION SYSTEM</dc:title>
  <dc:creator>Lenovo</dc:creator>
  <cp:lastModifiedBy>Lenovo</cp:lastModifiedBy>
  <cp:revision>120</cp:revision>
  <dcterms:created xsi:type="dcterms:W3CDTF">2016-01-12T08:52:03Z</dcterms:created>
  <dcterms:modified xsi:type="dcterms:W3CDTF">2016-01-14T03:30:01Z</dcterms:modified>
</cp:coreProperties>
</file>